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7C175"/>
    <a:srgbClr val="59B998"/>
    <a:srgbClr val="929292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7"/>
    <p:restoredTop sz="94772"/>
  </p:normalViewPr>
  <p:slideViewPr>
    <p:cSldViewPr snapToGrid="0">
      <p:cViewPr>
        <p:scale>
          <a:sx n="128" d="100"/>
          <a:sy n="128" d="100"/>
        </p:scale>
        <p:origin x="5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16/04/2025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330199" y="4116701"/>
            <a:ext cx="2315604" cy="1703038"/>
          </a:xfrm>
          <a:prstGeom prst="roundRect">
            <a:avLst>
              <a:gd name="adj" fmla="val 8368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Continent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Échanges d’esclaves par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Échanges d’esclaves contre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Travail forcé des esclaves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550468" y="429153"/>
            <a:ext cx="4458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Colonialisme et commerce triangulaire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891" y="3068087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CACA71C-85D2-EED5-4572-EF90D61B40AA}"/>
              </a:ext>
            </a:extLst>
          </p:cNvPr>
          <p:cNvSpPr/>
          <p:nvPr/>
        </p:nvSpPr>
        <p:spPr>
          <a:xfrm>
            <a:off x="2933735" y="4451544"/>
            <a:ext cx="1418806" cy="913092"/>
          </a:xfrm>
          <a:prstGeom prst="roundRect">
            <a:avLst>
              <a:gd name="adj" fmla="val 23458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Océan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Atlantique</a:t>
            </a:r>
          </a:p>
        </p:txBody>
      </p: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234CAC49-39D9-89AE-F465-DD29065F9D3E}"/>
              </a:ext>
            </a:extLst>
          </p:cNvPr>
          <p:cNvCxnSpPr>
            <a:cxnSpLocks/>
          </p:cNvCxnSpPr>
          <p:nvPr/>
        </p:nvCxnSpPr>
        <p:spPr>
          <a:xfrm flipH="1">
            <a:off x="2398728" y="2589320"/>
            <a:ext cx="2007192" cy="1527381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ZoneTexte 71">
            <a:extLst>
              <a:ext uri="{FF2B5EF4-FFF2-40B4-BE49-F238E27FC236}">
                <a16:creationId xmlns:a16="http://schemas.microsoft.com/office/drawing/2014/main" id="{0F16776F-32B9-A904-7798-CCC010A22FEB}"/>
              </a:ext>
            </a:extLst>
          </p:cNvPr>
          <p:cNvSpPr txBox="1"/>
          <p:nvPr/>
        </p:nvSpPr>
        <p:spPr>
          <a:xfrm>
            <a:off x="330199" y="1146716"/>
            <a:ext cx="6962841" cy="294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Titre du schéma :</a:t>
            </a:r>
          </a:p>
        </p:txBody>
      </p:sp>
      <p:sp>
        <p:nvSpPr>
          <p:cNvPr id="74" name="Rectangle : coins arrondis 73">
            <a:extLst>
              <a:ext uri="{FF2B5EF4-FFF2-40B4-BE49-F238E27FC236}">
                <a16:creationId xmlns:a16="http://schemas.microsoft.com/office/drawing/2014/main" id="{CD509B58-AAFE-59DE-B199-8B9027CDBD1C}"/>
              </a:ext>
            </a:extLst>
          </p:cNvPr>
          <p:cNvSpPr/>
          <p:nvPr/>
        </p:nvSpPr>
        <p:spPr>
          <a:xfrm>
            <a:off x="4405921" y="2327744"/>
            <a:ext cx="2854490" cy="1438927"/>
          </a:xfrm>
          <a:prstGeom prst="roundRect">
            <a:avLst>
              <a:gd name="adj" fmla="val 8368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Continent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Des Européens vont en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Les négriers reviennent et vendent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75" name="Rectangle : coins arrondis 74">
            <a:extLst>
              <a:ext uri="{FF2B5EF4-FFF2-40B4-BE49-F238E27FC236}">
                <a16:creationId xmlns:a16="http://schemas.microsoft.com/office/drawing/2014/main" id="{074017F0-63EB-4E2B-2B73-0D40AB2F00E8}"/>
              </a:ext>
            </a:extLst>
          </p:cNvPr>
          <p:cNvSpPr/>
          <p:nvPr/>
        </p:nvSpPr>
        <p:spPr>
          <a:xfrm>
            <a:off x="4405920" y="6107425"/>
            <a:ext cx="2854491" cy="2406947"/>
          </a:xfrm>
          <a:prstGeom prst="roundRect">
            <a:avLst>
              <a:gd name="adj" fmla="val 8368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600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Continent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Échange de marchandises contre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Esclaves parfois capturés chez eux.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12 millions d'esclaves embarqués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 force dans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Voyage difficile vers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8CF9496E-768C-CEC9-BD5C-80F34F687048}"/>
              </a:ext>
            </a:extLst>
          </p:cNvPr>
          <p:cNvCxnSpPr>
            <a:cxnSpLocks/>
            <a:stCxn id="75" idx="0"/>
            <a:endCxn id="74" idx="2"/>
          </p:cNvCxnSpPr>
          <p:nvPr/>
        </p:nvCxnSpPr>
        <p:spPr>
          <a:xfrm flipV="1">
            <a:off x="5833166" y="3766671"/>
            <a:ext cx="0" cy="2340754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A8CB7701-7659-73BC-AB7F-B0467086D7C1}"/>
              </a:ext>
            </a:extLst>
          </p:cNvPr>
          <p:cNvCxnSpPr>
            <a:cxnSpLocks/>
          </p:cNvCxnSpPr>
          <p:nvPr/>
        </p:nvCxnSpPr>
        <p:spPr>
          <a:xfrm>
            <a:off x="2304275" y="5816863"/>
            <a:ext cx="2101645" cy="1965477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1541466" y="2845293"/>
            <a:ext cx="2385384" cy="913092"/>
          </a:xfrm>
          <a:prstGeom prst="roundRect">
            <a:avLst>
              <a:gd name="adj" fmla="val 17201"/>
            </a:avLst>
          </a:prstGeom>
          <a:solidFill>
            <a:schemeClr val="bg1"/>
          </a:solidFill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Ce qui est transporté :</a:t>
            </a:r>
          </a:p>
        </p:txBody>
      </p:sp>
      <p:sp>
        <p:nvSpPr>
          <p:cNvPr id="77" name="Rectangle : coins arrondis 76">
            <a:extLst>
              <a:ext uri="{FF2B5EF4-FFF2-40B4-BE49-F238E27FC236}">
                <a16:creationId xmlns:a16="http://schemas.microsoft.com/office/drawing/2014/main" id="{2F6A939C-B153-978B-DFF1-CA366D6ED3F9}"/>
              </a:ext>
            </a:extLst>
          </p:cNvPr>
          <p:cNvSpPr/>
          <p:nvPr/>
        </p:nvSpPr>
        <p:spPr>
          <a:xfrm>
            <a:off x="1541466" y="6396245"/>
            <a:ext cx="2385384" cy="913092"/>
          </a:xfrm>
          <a:prstGeom prst="roundRect">
            <a:avLst>
              <a:gd name="adj" fmla="val 17201"/>
            </a:avLst>
          </a:prstGeom>
          <a:solidFill>
            <a:schemeClr val="bg1"/>
          </a:solidFill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Ce qui est transporté :</a:t>
            </a:r>
          </a:p>
        </p:txBody>
      </p:sp>
      <p:sp>
        <p:nvSpPr>
          <p:cNvPr id="79" name="Rectangle : coins arrondis 78">
            <a:extLst>
              <a:ext uri="{FF2B5EF4-FFF2-40B4-BE49-F238E27FC236}">
                <a16:creationId xmlns:a16="http://schemas.microsoft.com/office/drawing/2014/main" id="{DC93E0EB-0E3A-91B1-4461-C7D3A63C4946}"/>
              </a:ext>
            </a:extLst>
          </p:cNvPr>
          <p:cNvSpPr/>
          <p:nvPr/>
        </p:nvSpPr>
        <p:spPr>
          <a:xfrm>
            <a:off x="4640473" y="4451544"/>
            <a:ext cx="2385384" cy="913092"/>
          </a:xfrm>
          <a:prstGeom prst="roundRect">
            <a:avLst>
              <a:gd name="adj" fmla="val 17201"/>
            </a:avLst>
          </a:prstGeom>
          <a:solidFill>
            <a:schemeClr val="bg1"/>
          </a:solidFill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Ce qui est transporté :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78</Words>
  <Application>Microsoft Macintosh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17</cp:revision>
  <dcterms:created xsi:type="dcterms:W3CDTF">2024-05-15T14:38:44Z</dcterms:created>
  <dcterms:modified xsi:type="dcterms:W3CDTF">2025-04-16T12:57:12Z</dcterms:modified>
</cp:coreProperties>
</file>